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1" r:id="rId7"/>
    <p:sldId id="261" r:id="rId8"/>
    <p:sldId id="262" r:id="rId9"/>
    <p:sldId id="282" r:id="rId10"/>
    <p:sldId id="263" r:id="rId11"/>
    <p:sldId id="264" r:id="rId12"/>
    <p:sldId id="265" r:id="rId13"/>
    <p:sldId id="266" r:id="rId14"/>
    <p:sldId id="283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84" r:id="rId27"/>
    <p:sldId id="285" r:id="rId28"/>
    <p:sldId id="278" r:id="rId29"/>
    <p:sldId id="286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 autoAdjust="0"/>
    <p:restoredTop sz="94632" autoAdjust="0"/>
  </p:normalViewPr>
  <p:slideViewPr>
    <p:cSldViewPr>
      <p:cViewPr>
        <p:scale>
          <a:sx n="60" d="100"/>
          <a:sy n="60" d="100"/>
        </p:scale>
        <p:origin x="-131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97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E687D-204C-4B89-A872-EE54DB16EF3B}" type="datetimeFigureOut">
              <a:rPr lang="ru-RU" smtClean="0"/>
              <a:pPr/>
              <a:t>14.01.2013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3AD74-0A7B-422A-A6F4-38C7E06480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gif"/><Relationship Id="rId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slide" Target="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image" Target="../media/image22.gif"/><Relationship Id="rId4" Type="http://schemas.openxmlformats.org/officeDocument/2006/relationships/slide" Target="slide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slide" Target="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slide" Target="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image" Target="../media/image39.png"/><Relationship Id="rId7" Type="http://schemas.openxmlformats.org/officeDocument/2006/relationships/slide" Target="slide25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sz="8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адамның </a:t>
            </a:r>
            <a:r>
              <a:rPr lang="en-US" sz="8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8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8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досы және жауы</a:t>
            </a:r>
            <a:endParaRPr lang="ru-RU" sz="8000" i="1" dirty="0">
              <a:solidFill>
                <a:srgbClr val="FF0000"/>
              </a:solidFill>
            </a:endParaRPr>
          </a:p>
        </p:txBody>
      </p:sp>
      <p:pic>
        <p:nvPicPr>
          <p:cNvPr id="5" name="Picture 12" descr="MCj0232900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2468563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857232"/>
            <a:ext cx="762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1142984"/>
            <a:ext cx="7270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7200" y="228600"/>
            <a:ext cx="8397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5286388"/>
            <a:ext cx="6715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3857628"/>
            <a:ext cx="11747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953000"/>
            <a:ext cx="9509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0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286124"/>
            <a:ext cx="3921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4357694"/>
            <a:ext cx="6715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7" descr="MMj02363570000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143248"/>
            <a:ext cx="762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7999"/>
          </a:xfrm>
          <a:solidFill>
            <a:schemeClr val="tx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1600" i="1" dirty="0" smtClean="0">
                <a:solidFill>
                  <a:srgbClr val="FF0000"/>
                </a:solidFill>
              </a:rPr>
              <a:t> </a:t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kk-KZ" sz="89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sz="1600" i="1" dirty="0" smtClean="0">
                <a:solidFill>
                  <a:schemeClr val="bg1"/>
                </a:solidFill>
              </a:rPr>
              <a:t/>
            </a:r>
            <a:br>
              <a:rPr lang="en-US" sz="1600" i="1" dirty="0" smtClean="0">
                <a:solidFill>
                  <a:schemeClr val="bg1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r>
              <a:rPr lang="en-US" sz="1600" i="1" dirty="0" smtClean="0">
                <a:solidFill>
                  <a:srgbClr val="FF0000"/>
                </a:solidFill>
              </a:rPr>
              <a:t/>
            </a:r>
            <a:br>
              <a:rPr lang="en-US" sz="1600" i="1" dirty="0" smtClean="0">
                <a:solidFill>
                  <a:srgbClr val="FF0000"/>
                </a:solidFill>
              </a:rPr>
            </a:br>
            <a:endParaRPr lang="ru-RU" sz="1600" i="1" dirty="0">
              <a:solidFill>
                <a:srgbClr val="FF0000"/>
              </a:solidFill>
            </a:endParaRPr>
          </a:p>
        </p:txBody>
      </p:sp>
      <p:pic>
        <p:nvPicPr>
          <p:cNvPr id="15" name="Picture 4" descr="IMG_09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557338"/>
            <a:ext cx="6851650" cy="457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algn="l"/>
            <a:r>
              <a:rPr lang="kk-KZ" sz="4000" dirty="0" smtClean="0"/>
              <a:t/>
            </a:r>
            <a:br>
              <a:rPr lang="kk-KZ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kk-KZ" sz="7300" dirty="0" smtClean="0">
                <a:latin typeface="Times New Roman" pitchFamily="18" charset="0"/>
                <a:cs typeface="Times New Roman" pitchFamily="18" charset="0"/>
              </a:rPr>
              <a:t>От адамға бұрыннан дос</a:t>
            </a:r>
            <a:r>
              <a:rPr lang="ru-RU" sz="73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7300" dirty="0" smtClean="0">
                <a:latin typeface="Times New Roman" pitchFamily="18" charset="0"/>
                <a:cs typeface="Times New Roman" pitchFamily="18" charset="0"/>
              </a:rPr>
            </a:br>
            <a:endParaRPr lang="ru-RU" sz="73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57430"/>
            <a:ext cx="9144000" cy="1285884"/>
          </a:xfrm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4" descr="MPj0409422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16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Күнделікті тұрмыста, өндірісте от адамға адал қызмет етеді.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57494"/>
          </a:xfrm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4" descr="MPj042429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5643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От кейде адал достан, тілсіз жауға айналады.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5857"/>
          </a:xfrm>
        </p:spPr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10" descr="о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80" y="260648"/>
            <a:ext cx="4781552" cy="572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5" name="Picture 7" descr="MPj040001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9952" y="83633"/>
            <a:ext cx="4643438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8610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 b="1" dirty="0" smtClean="0"/>
              <a:t>Қайсы суретте өрт шығып жатыр?</a:t>
            </a:r>
            <a:endParaRPr lang="ru-RU" sz="3200" b="1" dirty="0"/>
          </a:p>
        </p:txBody>
      </p:sp>
      <p:pic>
        <p:nvPicPr>
          <p:cNvPr id="7174" name="Picture 6" descr="j0090386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71738"/>
            <a:ext cx="39624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j0090386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14600"/>
            <a:ext cx="3886200" cy="332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006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743200"/>
            <a:ext cx="42862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451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16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Жер шарының тұрғындары, әрбір елдің азаматы жауыз отты сөндіруге тиіс.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6"/>
          </a:xfrm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5" name="Picture 6" descr="MPj040733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Өрт – жолындағыны жоятын, адам өліміне әкеп соқтыратын өте қауіпті апат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5715016"/>
          </a:xfrm>
          <a:solidFill>
            <a:schemeClr val="tx1"/>
          </a:solidFill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9" descr="MPj0407477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8610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 b="1" dirty="0" smtClean="0"/>
              <a:t>Өрт қайсысынан пайда болады?</a:t>
            </a:r>
            <a:endParaRPr lang="ru-RU" sz="3200" b="1" dirty="0"/>
          </a:p>
        </p:txBody>
      </p:sp>
      <p:pic>
        <p:nvPicPr>
          <p:cNvPr id="4101" name="Picture 5" descr="15ч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3463925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3с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724400" cy="426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9096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Өрттің шығуына көбінесе адам кінәлі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57428"/>
          </a:xfrm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15" descr="MPj0385347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0"/>
            <a:ext cx="3319463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MPj0402678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0"/>
            <a:ext cx="5715000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5789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6" descr="MPj040187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0"/>
            <a:ext cx="4357686" cy="5786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MPj0409248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714876" cy="368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9"/>
          <p:cNvSpPr>
            <a:spLocks noChangeArrowheads="1"/>
          </p:cNvSpPr>
          <p:nvPr/>
        </p:nvSpPr>
        <p:spPr bwMode="auto">
          <a:xfrm rot="19991977">
            <a:off x="1445065" y="4774015"/>
            <a:ext cx="2232025" cy="2873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k-KZ"/>
          </a:p>
        </p:txBody>
      </p:sp>
      <p:sp>
        <p:nvSpPr>
          <p:cNvPr id="7" name="Rectangle 30"/>
          <p:cNvSpPr>
            <a:spLocks noChangeArrowheads="1"/>
          </p:cNvSpPr>
          <p:nvPr/>
        </p:nvSpPr>
        <p:spPr bwMode="auto">
          <a:xfrm rot="19907692">
            <a:off x="1516702" y="5116596"/>
            <a:ext cx="865188" cy="287338"/>
          </a:xfrm>
          <a:prstGeom prst="rect">
            <a:avLst/>
          </a:prstGeom>
          <a:solidFill>
            <a:srgbClr val="F25A2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kk-K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1742"/>
          </a:xfrm>
        </p:spPr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5789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Балалардың оттықпен ойнауы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девочка-со-спичками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0"/>
            <a:ext cx="8286776" cy="5857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16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Қараусыз қалдырылған электр құралдары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5643578"/>
          </a:xfrm>
          <a:solidFill>
            <a:schemeClr val="tx1"/>
          </a:solidFill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4" descr="MPj0430860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005263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MCj0396914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286247" y="0"/>
            <a:ext cx="4857751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MMj02363570000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1000108"/>
            <a:ext cx="428628" cy="584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28600" y="304800"/>
            <a:ext cx="8610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err="1" smtClean="0"/>
              <a:t>Өрт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шығаратын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затты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ата</a:t>
            </a:r>
            <a:r>
              <a:rPr lang="ru-RU" sz="3200" b="1" dirty="0" smtClean="0"/>
              <a:t>?</a:t>
            </a:r>
            <a:endParaRPr lang="ru-RU" sz="3200" b="1" dirty="0"/>
          </a:p>
        </p:txBody>
      </p:sp>
      <p:pic>
        <p:nvPicPr>
          <p:cNvPr id="32774" name="Picture 6" descr="1т4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76600"/>
            <a:ext cx="2057400" cy="233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7" descr="a3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29000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8" descr="1т8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90800"/>
            <a:ext cx="1506538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80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Орманда алау жағу</a:t>
            </a:r>
            <a:endParaRPr lang="ru-RU" dirty="0"/>
          </a:p>
        </p:txBody>
      </p:sp>
      <p:pic>
        <p:nvPicPr>
          <p:cNvPr id="4" name="Picture 7" descr="PICT13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973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телефонға қоңырау соқ.</a:t>
            </a:r>
            <a:endParaRPr lang="ru-RU" sz="49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6"/>
          </a:xfrm>
        </p:spPr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357158" y="5786454"/>
            <a:ext cx="1143008" cy="8572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629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E6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01</a:t>
            </a:r>
          </a:p>
        </p:txBody>
      </p:sp>
      <p:pic>
        <p:nvPicPr>
          <p:cNvPr id="5" name="Picture 7" descr="IMG_3254"/>
          <p:cNvPicPr>
            <a:picLocks noChangeAspect="1" noChangeArrowheads="1"/>
          </p:cNvPicPr>
          <p:nvPr/>
        </p:nvPicPr>
        <p:blipFill>
          <a:blip r:embed="rId2">
            <a:lum bright="18000" contrast="60000"/>
          </a:blip>
          <a:srcRect/>
          <a:stretch>
            <a:fillRect/>
          </a:stretch>
        </p:blipFill>
        <p:spPr bwMode="auto">
          <a:xfrm>
            <a:off x="4214810" y="0"/>
            <a:ext cx="4929190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irest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86124"/>
            <a:ext cx="385762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286116" y="3214686"/>
            <a:ext cx="571504" cy="571504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FF3300"/>
                </a:solidFill>
              </a:rPr>
              <a:t>01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43578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Өрт сөндірушілерді шақырғанда өз мекенжайынды толық айт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900106"/>
          </a:xfrm>
        </p:spPr>
        <p:txBody>
          <a:bodyPr/>
          <a:lstStyle/>
          <a:p>
            <a:endParaRPr lang="kk-KZ" dirty="0" smtClean="0"/>
          </a:p>
          <a:p>
            <a:endParaRPr lang="ru-RU" dirty="0"/>
          </a:p>
        </p:txBody>
      </p:sp>
      <p:pic>
        <p:nvPicPr>
          <p:cNvPr id="4" name="Picture 6" descr="000803_1070_9316_vnv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643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Көршілеріне айт</a:t>
            </a:r>
            <a:endParaRPr lang="ru-RU" dirty="0"/>
          </a:p>
        </p:txBody>
      </p:sp>
      <p:pic>
        <p:nvPicPr>
          <p:cNvPr id="4" name="Picture 7" descr="ооо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09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16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Өрт болғанда үйдің ішінде тығылма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5857892"/>
          </a:xfrm>
          <a:solidFill>
            <a:schemeClr val="tx1"/>
          </a:solidFill>
        </p:spPr>
        <p:txBody>
          <a:bodyPr/>
          <a:lstStyle/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</p:txBody>
      </p:sp>
      <p:pic>
        <p:nvPicPr>
          <p:cNvPr id="4" name="Picture 4" descr="пожарны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854" y="0"/>
            <a:ext cx="5010211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MPj0409638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6015" y="0"/>
            <a:ext cx="3907985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2933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Түтін оттан да қауіпті</a:t>
            </a:r>
            <a:endParaRPr lang="ru-RU" dirty="0"/>
          </a:p>
        </p:txBody>
      </p:sp>
      <p:pic>
        <p:nvPicPr>
          <p:cNvPr id="4" name="Picture 5" descr="MPj0401309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00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Мұрныңды дымқыл шүберекпен жауып, есікке қарай жылжы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lum contrast="54000"/>
          </a:blip>
          <a:srcRect l="4893" t="10460" r="6078" b="8153"/>
          <a:stretch>
            <a:fillRect/>
          </a:stretch>
        </p:blipFill>
        <p:spPr bwMode="auto">
          <a:xfrm>
            <a:off x="928662" y="357166"/>
            <a:ext cx="742023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Жерге жатып ауна</a:t>
            </a:r>
            <a:endParaRPr lang="ru-RU" sz="4900" dirty="0"/>
          </a:p>
        </p:txBody>
      </p:sp>
      <p:pic>
        <p:nvPicPr>
          <p:cNvPr id="4" name="Picture 7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lum contrast="70000"/>
          </a:blip>
          <a:srcRect l="6865" t="11137" r="6770" b="11478"/>
          <a:stretch>
            <a:fillRect/>
          </a:stretch>
        </p:blipFill>
        <p:spPr bwMode="auto">
          <a:xfrm>
            <a:off x="357158" y="357166"/>
            <a:ext cx="835824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5789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Сөндіріп, қалың матамен жап.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lum contrast="76000"/>
          </a:blip>
          <a:srcRect l="12849" t="6367" r="5731" b="9517"/>
          <a:stretch>
            <a:fillRect/>
          </a:stretch>
        </p:blipFill>
        <p:spPr bwMode="auto">
          <a:xfrm>
            <a:off x="857223" y="428604"/>
            <a:ext cx="7286677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86454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Шөп жанса топырақ шаш.</a:t>
            </a:r>
            <a:endParaRPr lang="ru-RU" dirty="0"/>
          </a:p>
        </p:txBody>
      </p:sp>
      <p:pic>
        <p:nvPicPr>
          <p:cNvPr id="4" name="Picture 10" descr="о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67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715016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Газ иісін сезсең терезе, есіктерді аш.</a:t>
            </a:r>
            <a:endParaRPr lang="ru-RU" dirty="0"/>
          </a:p>
        </p:txBody>
      </p:sp>
      <p:pic>
        <p:nvPicPr>
          <p:cNvPr id="4" name="Picture 8" descr="MCj0396914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643436" y="357166"/>
            <a:ext cx="3919537" cy="496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28600" y="304800"/>
            <a:ext cx="8610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 err="1" smtClean="0"/>
              <a:t>Қандай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құрылғылар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арқылы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өрт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сөндірушілерді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шақыруға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болады</a:t>
            </a:r>
            <a:r>
              <a:rPr lang="ru-RU" sz="3200" b="1" dirty="0" smtClean="0"/>
              <a:t>?</a:t>
            </a:r>
            <a:endParaRPr lang="ru-RU" sz="3200" b="1" dirty="0"/>
          </a:p>
        </p:txBody>
      </p:sp>
      <p:pic>
        <p:nvPicPr>
          <p:cNvPr id="26629" name="Picture 5" descr="bell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766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 descr="телефон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976563"/>
            <a:ext cx="2046288" cy="228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1" name="Picture 7" descr="09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194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03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Өрт сөндіруге қажетті суреттерді тап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боч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0000">
            <a:off x="7589097" y="1366664"/>
            <a:ext cx="1090108" cy="1923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песо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714488"/>
            <a:ext cx="2214578" cy="245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утюг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58" y="3714752"/>
            <a:ext cx="107157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щи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4500570"/>
            <a:ext cx="264320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одеяло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4810" y="4357694"/>
            <a:ext cx="2071702" cy="2089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телефон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1928802"/>
            <a:ext cx="2046288" cy="22812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8637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Ойын </a:t>
            </a:r>
            <a:b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"Өрт сөндіру </a:t>
            </a:r>
            <a:b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туралы </a:t>
            </a:r>
            <a:b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ой- өрісі"</a:t>
            </a:r>
            <a:b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491188"/>
            <a:ext cx="759592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9600" b="1" dirty="0">
                <a:solidFill>
                  <a:srgbClr val="FFC000"/>
                </a:solidFill>
              </a:rPr>
              <a:t>«Сөз таңдау» 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4961" y="2276872"/>
            <a:ext cx="698477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 </a:t>
            </a:r>
            <a:r>
              <a:rPr lang="kk-KZ" sz="66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Сөздер:</a:t>
            </a:r>
          </a:p>
          <a:p>
            <a:pPr algn="ctr"/>
            <a:r>
              <a:rPr lang="kk-KZ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Өрт</a:t>
            </a:r>
            <a:r>
              <a:rPr lang="kk-KZ" sz="6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түтін,  теледидар,  киім, шөп.</a:t>
            </a:r>
            <a:endParaRPr lang="ru-RU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/>
              <a:t>                 </a:t>
            </a:r>
            <a:r>
              <a:rPr lang="kk-KZ" b="1" dirty="0"/>
              <a:t>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919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22501">
                      <a:srgbClr val="FF7A00"/>
                    </a:gs>
                    <a:gs pos="35001">
                      <a:srgbClr val="FF0300"/>
                    </a:gs>
                    <a:gs pos="50000">
                      <a:srgbClr val="4D0808"/>
                    </a:gs>
                    <a:gs pos="64999">
                      <a:srgbClr val="FF0300"/>
                    </a:gs>
                    <a:gs pos="77499">
                      <a:srgbClr val="FF7A00"/>
                    </a:gs>
                    <a:gs pos="100000">
                      <a:srgbClr val="FFF200"/>
                    </a:gs>
                  </a:gsLst>
                  <a:lin ang="2700000" scaled="1"/>
                </a:gra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340768"/>
            <a:ext cx="7776864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Бәріне бұрыннан </a:t>
            </a:r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түсінікті</a:t>
            </a:r>
          </a:p>
          <a:p>
            <a:pPr algn="ctr"/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Ұстама балақан </a:t>
            </a:r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оттықты  </a:t>
            </a:r>
          </a:p>
          <a:p>
            <a:pPr algn="ctr"/>
            <a:r>
              <a:rPr lang="kk-KZ" sz="4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Үлкендердей </a:t>
            </a:r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ұқыпты,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Ұстау </a:t>
            </a:r>
            <a:r>
              <a:rPr lang="kk-KZ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керек оттықты.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6141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69</Words>
  <Application>Microsoft Office PowerPoint</Application>
  <PresentationFormat>Экран (4:3)</PresentationFormat>
  <Paragraphs>54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От адамның  досы және жауы</vt:lpstr>
      <vt:lpstr>  От                         </vt:lpstr>
      <vt:lpstr>              От адамға бұрыннан дос </vt:lpstr>
      <vt:lpstr>            Күнделікті тұрмыста, өндірісте от адамға адал қызмет етеді. </vt:lpstr>
      <vt:lpstr>            От кейде адал достан, тілсіз жауға айналады. </vt:lpstr>
      <vt:lpstr>Презентация PowerPoint</vt:lpstr>
      <vt:lpstr>           Жер шарының тұрғындары, әрбір елдің азаматы жауыз отты сөндіруге тиіс.</vt:lpstr>
      <vt:lpstr>           Өрт – жолындағыны жоятын, адам өліміне әкеп соқтыратын өте қауіпті апат</vt:lpstr>
      <vt:lpstr>Презентация PowerPoint</vt:lpstr>
      <vt:lpstr>           Өрттің шығуына көбінесе адам кінәлі</vt:lpstr>
      <vt:lpstr>           </vt:lpstr>
      <vt:lpstr>           Балалардың оттықпен ойнауы</vt:lpstr>
      <vt:lpstr>           Қараусыз қалдырылған электр құралдары</vt:lpstr>
      <vt:lpstr>Презентация PowerPoint</vt:lpstr>
      <vt:lpstr>           Орманда алау жағу</vt:lpstr>
      <vt:lpstr>           телефонға қоңырау соқ.</vt:lpstr>
      <vt:lpstr>           Өрт сөндірушілерді шақырғанда өз мекенжайынды толық айт </vt:lpstr>
      <vt:lpstr>           Көршілеріне айт</vt:lpstr>
      <vt:lpstr>           Өрт болғанда үйдің ішінде тығылма</vt:lpstr>
      <vt:lpstr>           Түтін оттан да қауіпті</vt:lpstr>
      <vt:lpstr>           Мұрныңды дымқыл шүберекпен жауып, есікке қарай жылжы</vt:lpstr>
      <vt:lpstr>           Жерге жатып ауна</vt:lpstr>
      <vt:lpstr>           Сөндіріп, қалың матамен жап.</vt:lpstr>
      <vt:lpstr>           Шөп жанса топырақ шаш.</vt:lpstr>
      <vt:lpstr>           Газ иісін сезсең терезе, есіктерді аш.</vt:lpstr>
      <vt:lpstr>Презентация PowerPoint</vt:lpstr>
      <vt:lpstr> Өрт сөндіруге қажетті суреттерді тап</vt:lpstr>
      <vt:lpstr>Ойын  "Өрт сөндіру  туралы  ой- өрісі" </vt:lpstr>
      <vt:lpstr> </vt:lpstr>
      <vt:lpstr> 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адамның досы және жауы</dc:title>
  <dc:creator>SamLab.ws</dc:creator>
  <cp:lastModifiedBy>Римма</cp:lastModifiedBy>
  <cp:revision>30</cp:revision>
  <dcterms:created xsi:type="dcterms:W3CDTF">2013-01-06T15:44:39Z</dcterms:created>
  <dcterms:modified xsi:type="dcterms:W3CDTF">2013-01-14T18:33:36Z</dcterms:modified>
</cp:coreProperties>
</file>